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この教材は、体験用のサンプルです。</a:t>
            </a:r>
          </a:p>
          <a:p>
            <a:r>
              <a:t>ノート欄に書いた文章が、そのまま読み上げられます。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お伝えするのは、三つです。</a:t>
            </a:r>
          </a:p>
          <a:p>
            <a:r>
              <a:t>身じたく、作業内容の確認、そして声かけ。</a:t>
            </a:r>
          </a:p>
          <a:p>
            <a:r>
              <a:t>どれも、当たり前のことばかりです。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ヘルメットのあごひもは、締まっていますか。</a:t>
            </a:r>
          </a:p>
          <a:p>
            <a:r>
              <a:t>きょう使う工具は、そろっていますか。</a:t>
            </a:r>
          </a:p>
          <a:p>
            <a:r>
              <a:t>作業の手順は、頭に入っていますか。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わからないことが一つでもあれば、</a:t>
            </a:r>
          </a:p>
          <a:p>
            <a:r>
              <a:t>始める前に、必ず職長に聞いてください。</a:t>
            </a:r>
          </a:p>
          <a:p>
            <a:r>
              <a:t>聞くのに、遠慮はいりません。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この動画は、スライドとノート欄の文章から、</a:t>
            </a:r>
          </a:p>
          <a:p>
            <a:r>
              <a:t>自動で作られました。</a:t>
            </a:r>
          </a:p>
          <a:p>
            <a:r>
              <a:t>お手元の資料でも、同じようにできます。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54864"/>
          </a:xfrm>
          <a:prstGeom prst="rect">
            <a:avLst/>
          </a:prstGeom>
          <a:solidFill>
            <a:srgbClr val="B894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10911535" cy="91440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4000" b="1">
                <a:solidFill>
                  <a:srgbClr val="1C1917"/>
                </a:solidFill>
                <a:latin typeface="Yu Gothic UI"/>
                <a:ea typeface="Yu Gothic UI"/>
              </a:rPr>
              <a:t>作業前の安全確認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971800"/>
            <a:ext cx="1091153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800" b="0">
                <a:solidFill>
                  <a:srgbClr val="57534E"/>
                </a:solidFill>
                <a:latin typeface="Yu Gothic UI"/>
                <a:ea typeface="Yu Gothic UI"/>
              </a:rPr>
              <a:t>サンプル教材 — Insight Training Studio 体験用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943600"/>
            <a:ext cx="1091153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7534E"/>
                </a:solidFill>
                <a:latin typeface="Yu Gothic UI"/>
                <a:ea typeface="Yu Gothic UI"/>
              </a:rPr>
              <a:t>HARMONIC insight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02920"/>
            <a:ext cx="82296" cy="475488"/>
          </a:xfrm>
          <a:prstGeom prst="rect">
            <a:avLst/>
          </a:prstGeom>
          <a:solidFill>
            <a:srgbClr val="B894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384048"/>
            <a:ext cx="1091153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>
                <a:solidFill>
                  <a:srgbClr val="1C1917"/>
                </a:solidFill>
                <a:latin typeface="Yu Gothic UI"/>
                <a:ea typeface="Yu Gothic UI"/>
              </a:rPr>
              <a:t>この教材でお伝えすること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0911535" cy="9525"/>
          </a:xfrm>
          <a:prstGeom prst="rect">
            <a:avLst/>
          </a:prstGeom>
          <a:solidFill>
            <a:srgbClr val="E7E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62763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50876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1">
                <a:solidFill>
                  <a:srgbClr val="1C1917"/>
                </a:solidFill>
                <a:latin typeface="Yu Gothic UI"/>
                <a:ea typeface="Yu Gothic UI"/>
              </a:rPr>
              <a:t>身じたくの確認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1837944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57534E"/>
                </a:solidFill>
                <a:latin typeface="Yu Gothic UI"/>
                <a:ea typeface="Yu Gothic UI"/>
              </a:rPr>
              <a:t>保護具が正しく着けられているか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49631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237744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1">
                <a:solidFill>
                  <a:srgbClr val="1C1917"/>
                </a:solidFill>
                <a:latin typeface="Yu Gothic UI"/>
                <a:ea typeface="Yu Gothic UI"/>
              </a:rPr>
              <a:t>作業内容の確認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706624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57534E"/>
                </a:solidFill>
                <a:latin typeface="Yu Gothic UI"/>
                <a:ea typeface="Yu Gothic UI"/>
              </a:rPr>
              <a:t>その日の手順を、始める前に確かめる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336499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324612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1">
                <a:solidFill>
                  <a:srgbClr val="1C1917"/>
                </a:solidFill>
                <a:latin typeface="Yu Gothic UI"/>
                <a:ea typeface="Yu Gothic UI"/>
              </a:rPr>
              <a:t>周りへの声かけ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3575304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57534E"/>
                </a:solidFill>
                <a:latin typeface="Yu Gothic UI"/>
                <a:ea typeface="Yu Gothic UI"/>
              </a:rPr>
              <a:t>近くで作業する人に、ひと声かける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355080"/>
            <a:ext cx="1091153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>
                <a:solidFill>
                  <a:srgbClr val="57534E"/>
                </a:solidFill>
                <a:latin typeface="Yu Gothic UI"/>
                <a:ea typeface="Yu Gothic UI"/>
              </a:rPr>
              <a:t>サンプル教材です。実際の安全衛生教育の内容は、各社の基準に合わせてください。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02920"/>
            <a:ext cx="82296" cy="475488"/>
          </a:xfrm>
          <a:prstGeom prst="rect">
            <a:avLst/>
          </a:prstGeom>
          <a:solidFill>
            <a:srgbClr val="B894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384048"/>
            <a:ext cx="1091153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>
                <a:solidFill>
                  <a:srgbClr val="1C1917"/>
                </a:solidFill>
                <a:latin typeface="Yu Gothic UI"/>
                <a:ea typeface="Yu Gothic UI"/>
              </a:rPr>
              <a:t>作業を始める前に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0911535" cy="9525"/>
          </a:xfrm>
          <a:prstGeom prst="rect">
            <a:avLst/>
          </a:prstGeom>
          <a:solidFill>
            <a:srgbClr val="E7E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62763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50876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1C1917"/>
                </a:solidFill>
                <a:latin typeface="Yu Gothic UI"/>
                <a:ea typeface="Yu Gothic UI"/>
              </a:rPr>
              <a:t>ヘルメットのあごひもは締まっているか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49631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37744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1C1917"/>
                </a:solidFill>
                <a:latin typeface="Yu Gothic UI"/>
                <a:ea typeface="Yu Gothic UI"/>
              </a:rPr>
              <a:t>きょう使う工具はそろっているか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36499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324612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1C1917"/>
                </a:solidFill>
                <a:latin typeface="Yu Gothic UI"/>
                <a:ea typeface="Yu Gothic UI"/>
              </a:rPr>
              <a:t>作業の手順は頭に入っているか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355080"/>
            <a:ext cx="1091153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>
                <a:solidFill>
                  <a:srgbClr val="57534E"/>
                </a:solidFill>
                <a:latin typeface="Yu Gothic UI"/>
                <a:ea typeface="Yu Gothic UI"/>
              </a:rPr>
              <a:t>サンプル教材です。実際の安全衛生教育の内容は、各社の基準に合わせてください。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02920"/>
            <a:ext cx="82296" cy="475488"/>
          </a:xfrm>
          <a:prstGeom prst="rect">
            <a:avLst/>
          </a:prstGeom>
          <a:solidFill>
            <a:srgbClr val="B894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384048"/>
            <a:ext cx="1091153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>
                <a:solidFill>
                  <a:srgbClr val="1C1917"/>
                </a:solidFill>
                <a:latin typeface="Yu Gothic UI"/>
                <a:ea typeface="Yu Gothic UI"/>
              </a:rPr>
              <a:t>わからないことがあったら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0911535" cy="9525"/>
          </a:xfrm>
          <a:prstGeom prst="rect">
            <a:avLst/>
          </a:prstGeom>
          <a:solidFill>
            <a:srgbClr val="E7E2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62763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50876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1">
                <a:solidFill>
                  <a:srgbClr val="1C1917"/>
                </a:solidFill>
                <a:latin typeface="Yu Gothic UI"/>
                <a:ea typeface="Yu Gothic UI"/>
              </a:rPr>
              <a:t>始める前に聞く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1837944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57534E"/>
                </a:solidFill>
                <a:latin typeface="Yu Gothic UI"/>
                <a:ea typeface="Yu Gothic UI"/>
              </a:rPr>
              <a:t>作業に入ってからでは、手が止められない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496312"/>
            <a:ext cx="128016" cy="128016"/>
          </a:xfrm>
          <a:prstGeom prst="rect">
            <a:avLst/>
          </a:prstGeom>
          <a:solidFill>
            <a:srgbClr val="D4BC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2377440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1">
                <a:solidFill>
                  <a:srgbClr val="1C1917"/>
                </a:solidFill>
                <a:latin typeface="Yu Gothic UI"/>
                <a:ea typeface="Yu Gothic UI"/>
              </a:rPr>
              <a:t>聞く相手は職長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706624"/>
            <a:ext cx="10545775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57534E"/>
                </a:solidFill>
                <a:latin typeface="Yu Gothic UI"/>
                <a:ea typeface="Yu Gothic UI"/>
              </a:rPr>
              <a:t>自分で判断せず、その場の責任者に確かめる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6355080"/>
            <a:ext cx="1091153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>
                <a:solidFill>
                  <a:srgbClr val="57534E"/>
                </a:solidFill>
                <a:latin typeface="Yu Gothic UI"/>
                <a:ea typeface="Yu Gothic UI"/>
              </a:rPr>
              <a:t>サンプル教材です。実際の安全衛生教育の内容は、各社の基準に合わせてください。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834640"/>
            <a:ext cx="12191695" cy="54864"/>
          </a:xfrm>
          <a:prstGeom prst="rect">
            <a:avLst/>
          </a:prstGeom>
          <a:solidFill>
            <a:srgbClr val="B894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10911535" cy="91440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3000" b="1">
                <a:solidFill>
                  <a:srgbClr val="1C1917"/>
                </a:solidFill>
                <a:latin typeface="Yu Gothic UI"/>
                <a:ea typeface="Yu Gothic UI"/>
              </a:rPr>
              <a:t>この動画は、スライドとノート欄の文章から自動で作られました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108960"/>
            <a:ext cx="1091153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57534E"/>
                </a:solidFill>
                <a:latin typeface="Yu Gothic UI"/>
                <a:ea typeface="Yu Gothic UI"/>
              </a:rPr>
              <a:t>HARMONIC insight — Insight Training Studio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作業前の安全確認（サンプル教材）</dc:title>
  <dc:subject/>
  <dc:creator>HARMONIC insight</dc:creator>
  <cp:keywords/>
  <dc:description/>
  <cp:lastModifiedBy>HARMONIC insight</cp:lastModifiedBy>
  <cp:revision>1</cp:revision>
  <dcterms:created xsi:type="dcterms:W3CDTF">2026-08-20T01:44:10Z</dcterms:created>
  <dcterms:modified xsi:type="dcterms:W3CDTF">2026-08-20T01:44:10Z</dcterms:modified>
  <cp:category/>
</cp:coreProperties>
</file>