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せっかく作った研修動画が、社内の LMS にうまく乗らない。視聴の証跡が手作業集計のまま。それを解決するのが、SCORM という業界標準フォーマットです。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SCORM とは、LMS と研修コンテンツをつなぐ業界共通フォーマットです。動画を SCORM パッケージとして書き出すと、LMS が、完了状況、視聴時間、再生位置を自動で記録できるようになります。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重要な理由は一つ、受講した証跡が自動で残ることです。安全衛生研修、ハラスメント研修、育成就労 2027 の母国語研修など、法定研修では実施の証跡が監査で必要になります。SCORM があれば LMS が自動で記録します。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SCORM には 1.2、2004、xAPI など複数の規格があります。結論から言えば、まず SCORM 1.2 で大半のケースに対応できます。国内 LMS の 8 割以上、海外大手の大半が今も 1.2 を第一サポート対象としています。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Insight Training Studio が記録するのは三つの値です。完了ステータス、視聴時間、再生位置。再受講時に過去の合格判定が消えないよう、レビューモード保護も標準で組み込まれています。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使い方は簡単です。いつもの動画書き出しダイアログで、SCORM 1.2 パッケージのチェックボックスをオンにするだけ。ZIP ファイルが生成され、LMS に投入できます。MP4 出力もそのまま並行で得られます。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動作確認は、業界リファレンスである Moodle と、SCORM クラウド（ルスティチ社のテストサービス）で完了しています。他の SCORM 1.2 準拠 LMS でも原則動作しますが、個別検証が必要な場合は共同検証を承ります。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Insight Training Studio なら、SCORM 1.2 パッケージの書き出しは個人プランから大企業プランまで、すべて同じ機能で使えます。詳しくはインサイトオフィスドットコムの SCORM 入門ガイドをご覧ください。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2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eiryo"/>
              </a:defRPr>
            </a:pPr>
            <a:r>
              <a:t>SCORM 1.2 とは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74320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59E0B"/>
                </a:solidFill>
                <a:latin typeface="Meiryo"/>
              </a:defRPr>
            </a:pPr>
            <a:r>
              <a:t>企業 LMS の事実上の標準フォーマット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657600"/>
            <a:ext cx="106984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D0D0E0"/>
                </a:solidFill>
                <a:latin typeface="Meiryo"/>
              </a:defRPr>
            </a:pPr>
            <a:r>
              <a:t>5 分で押さえる、法人購買担当の必読知識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3657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808090"/>
                </a:solidFill>
                <a:latin typeface="Meiryo"/>
              </a:defRPr>
            </a:pPr>
            <a:r>
              <a:t>HARMONIC insight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2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"/>
          </a:xfrm>
          <a:prstGeom prst="rect">
            <a:avLst/>
          </a:prstGeom>
          <a:solidFill>
            <a:srgbClr val="0096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eiryo"/>
              </a:defRPr>
            </a:pPr>
            <a:r>
              <a:t>SCORM = 共通言語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74320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96C7"/>
                </a:solidFill>
                <a:latin typeface="Meiryo"/>
              </a:defRPr>
            </a:pPr>
            <a:r>
              <a:t>LMS と研修コンテンツをつなぐ規格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657600"/>
            <a:ext cx="106984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D0D0E0"/>
                </a:solidFill>
                <a:latin typeface="Meiryo"/>
              </a:defRPr>
            </a:pPr>
            <a:r>
              <a:t>ZIP パッケージとして書き出し、LMS が完了・視聴時間・再生位置を自動記録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3657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808090"/>
                </a:solidFill>
                <a:latin typeface="Meiryo"/>
              </a:defRPr>
            </a:pPr>
            <a:r>
              <a:t>HARMONIC insight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2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eiryo"/>
              </a:defRPr>
            </a:pPr>
            <a:r>
              <a:t>なぜ重要か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74320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10B981"/>
                </a:solidFill>
                <a:latin typeface="Meiryo"/>
              </a:defRPr>
            </a:pPr>
            <a:r>
              <a:t>受講した証跡が自動で残る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657600"/>
            <a:ext cx="106984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D0D0E0"/>
                </a:solidFill>
                <a:latin typeface="Meiryo"/>
              </a:defRPr>
            </a:pPr>
            <a:r>
              <a:t>安全衛生、ハラスメント、育成就労 2027 — 法定研修の監査対応が一気に楽になる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3657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808090"/>
                </a:solidFill>
                <a:latin typeface="Meiryo"/>
              </a:defRPr>
            </a:pPr>
            <a:r>
              <a:t>HARMONIC insight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2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eiryo"/>
              </a:defRPr>
            </a:pPr>
            <a:r>
              <a:t>どの規格を選ぶか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74320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59E0B"/>
                </a:solidFill>
                <a:latin typeface="Meiryo"/>
              </a:defRPr>
            </a:pPr>
            <a:r>
              <a:t>まず SCORM 1.2 で大半に対応できる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657600"/>
            <a:ext cx="106984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D0D0E0"/>
                </a:solidFill>
                <a:latin typeface="Meiryo"/>
              </a:defRPr>
            </a:pPr>
            <a:r>
              <a:t>国内 LMS の 80 パーセント超 / 海外大手の大半が今も第一サポート対象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3657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808090"/>
                </a:solidFill>
                <a:latin typeface="Meiryo"/>
              </a:defRPr>
            </a:pPr>
            <a:r>
              <a:t>HARMONIC insight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2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"/>
          </a:xfrm>
          <a:prstGeom prst="rect">
            <a:avLst/>
          </a:prstGeom>
          <a:solidFill>
            <a:srgbClr val="0096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eiryo"/>
              </a:defRPr>
            </a:pPr>
            <a:r>
              <a:t>INMV が記録する 3 つの値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74320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96C7"/>
                </a:solidFill>
                <a:latin typeface="Meiryo"/>
              </a:defRPr>
            </a:pPr>
            <a:r>
              <a:t>完了ステータス / 視聴時間 / 再生位置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657600"/>
            <a:ext cx="106984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D0D0E0"/>
                </a:solidFill>
                <a:latin typeface="Meiryo"/>
              </a:defRPr>
            </a:pPr>
            <a:r>
              <a:t>再受講時の合格判定を保護する review モード対応も標準搭載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3657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808090"/>
                </a:solidFill>
                <a:latin typeface="Meiryo"/>
              </a:defRPr>
            </a:pPr>
            <a:r>
              <a:t>HARMONIC insight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2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eiryo"/>
              </a:defRPr>
            </a:pPr>
            <a:r>
              <a:t>出力フローはチェックボックス 1 つ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74320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10B981"/>
                </a:solidFill>
                <a:latin typeface="Meiryo"/>
              </a:defRPr>
            </a:pPr>
            <a:r>
              <a:t>PPT → 動画化 → SCORM 1.2 パッケージ書き出し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657600"/>
            <a:ext cx="106984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D0D0E0"/>
                </a:solidFill>
                <a:latin typeface="Meiryo"/>
              </a:defRPr>
            </a:pPr>
            <a:r>
              <a:t>MP4 はそのまま並行出力されるので、LMS を使わないワークフローはこれまで通り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3657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808090"/>
                </a:solidFill>
                <a:latin typeface="Meiryo"/>
              </a:defRPr>
            </a:pPr>
            <a:r>
              <a:t>HARMONIC insight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2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eiryo"/>
              </a:defRPr>
            </a:pPr>
            <a:r>
              <a:t>動作検証のスタンス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74320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EF4444"/>
                </a:solidFill>
                <a:latin typeface="Meiryo"/>
              </a:defRPr>
            </a:pPr>
            <a:r>
              <a:t>Moodle と SCORM Cloud で確認済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657600"/>
            <a:ext cx="106984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D0D0E0"/>
                </a:solidFill>
                <a:latin typeface="Meiryo"/>
              </a:defRPr>
            </a:pPr>
            <a:r>
              <a:t>他 LMS は SCORM 1.2 準拠であれば原則動作 / 共同検証も承ります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3657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808090"/>
                </a:solidFill>
                <a:latin typeface="Meiryo"/>
              </a:defRPr>
            </a:pPr>
            <a:r>
              <a:t>HARMONIC insight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2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eiryo"/>
              </a:defRPr>
            </a:pPr>
            <a:r>
              <a:t>INMV で SCORM 1.2 を試す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74320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59E0B"/>
                </a:solidFill>
                <a:latin typeface="Meiryo"/>
              </a:defRPr>
            </a:pPr>
            <a:r>
              <a:t>個人〜法人〜大企業すべてで同機能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657600"/>
            <a:ext cx="106984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D0D0E0"/>
                </a:solidFill>
                <a:latin typeface="Meiryo"/>
              </a:defRPr>
            </a:pPr>
            <a:r>
              <a:t>insight-office.com/ja/topics/scorm-1-2 で詳細ガイド公開中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3657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808090"/>
                </a:solidFill>
                <a:latin typeface="Meiryo"/>
              </a:defRPr>
            </a:pPr>
            <a:r>
              <a:t>HARMONIC insight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